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81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9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3571" y="1122363"/>
            <a:ext cx="9904429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3571" y="3602038"/>
            <a:ext cx="9904429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47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365126"/>
            <a:ext cx="11444140" cy="96405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340" y="1470581"/>
            <a:ext cx="11444140" cy="470638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/>
            </a:lvl1pPr>
            <a:lvl2pPr>
              <a:lnSpc>
                <a:spcPct val="100000"/>
              </a:lnSpc>
              <a:spcBef>
                <a:spcPts val="0"/>
              </a:spcBef>
              <a:defRPr/>
            </a:lvl2pPr>
            <a:lvl3pPr>
              <a:lnSpc>
                <a:spcPct val="100000"/>
              </a:lnSpc>
              <a:spcBef>
                <a:spcPts val="0"/>
              </a:spcBef>
              <a:defRPr/>
            </a:lvl3pPr>
            <a:lvl4pPr>
              <a:lnSpc>
                <a:spcPct val="100000"/>
              </a:lnSpc>
              <a:spcBef>
                <a:spcPts val="0"/>
              </a:spcBef>
              <a:defRPr/>
            </a:lvl4pPr>
            <a:lvl5pPr>
              <a:lnSpc>
                <a:spcPct val="100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6224" y="6422339"/>
            <a:ext cx="2743200" cy="365125"/>
          </a:xfrm>
        </p:spPr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12124" y="6422339"/>
            <a:ext cx="48445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13916" y="6422339"/>
            <a:ext cx="2743200" cy="365125"/>
          </a:xfrm>
        </p:spPr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2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349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146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6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432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268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08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58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340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FD47-CA8B-431A-A31E-9C5A42F6F7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0409-D387-42B9-9E16-D6B79E6C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86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767" y="223723"/>
            <a:ext cx="11359299" cy="10677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767" y="1413972"/>
            <a:ext cx="11359299" cy="47629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3A83FD47-CA8B-431A-A31E-9C5A42F6F7F2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5300409-D387-42B9-9E16-D6B79E6C4F9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3850"/>
            <a:ext cx="5312664" cy="614863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5312664" y="6365495"/>
            <a:ext cx="6967728" cy="501650"/>
          </a:xfrm>
          <a:prstGeom prst="rect">
            <a:avLst/>
          </a:prstGeom>
          <a:solidFill>
            <a:srgbClr val="F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909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1nBxKFnnZLc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snapchat@snapchat.com" TargetMode="External"/><Relationship Id="rId2" Type="http://schemas.openxmlformats.org/officeDocument/2006/relationships/hyperlink" Target="https://accounts.snapchatcom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help.instagram.com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safety/groups/teen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8000" b="1" dirty="0" smtClean="0">
                <a:solidFill>
                  <a:schemeClr val="bg1"/>
                </a:solidFill>
              </a:rPr>
              <a:t>Exposed</a:t>
            </a:r>
            <a:endParaRPr lang="en-GB" sz="8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chemeClr val="bg1"/>
                </a:solidFill>
              </a:rPr>
              <a:t>Higham Lane School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99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sexting?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When people talk about sexting, they usually refer to sending </a:t>
            </a:r>
            <a:r>
              <a:rPr lang="en-GB" dirty="0" smtClean="0"/>
              <a:t>and </a:t>
            </a:r>
            <a:r>
              <a:rPr lang="en-GB" dirty="0"/>
              <a:t>receiving:</a:t>
            </a:r>
          </a:p>
          <a:p>
            <a:r>
              <a:rPr lang="en-GB" dirty="0"/>
              <a:t>naked pictures or 'nudes'</a:t>
            </a:r>
          </a:p>
          <a:p>
            <a:r>
              <a:rPr lang="en-GB" dirty="0"/>
              <a:t>'underwear shots'</a:t>
            </a:r>
          </a:p>
          <a:p>
            <a:r>
              <a:rPr lang="en-GB" dirty="0"/>
              <a:t>sexual or 'dirty pics'</a:t>
            </a:r>
          </a:p>
          <a:p>
            <a:r>
              <a:rPr lang="en-GB" dirty="0"/>
              <a:t>rude text messages or videos.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can be sent from a friend, boyfriend, girlfriend</a:t>
            </a:r>
          </a:p>
          <a:p>
            <a:pPr marL="0" indent="0">
              <a:buNone/>
            </a:pPr>
            <a:r>
              <a:rPr lang="en-GB" dirty="0"/>
              <a:t>or someone you've met online. You might have also sent a  sexual photo, video or text to someone else.</a:t>
            </a:r>
          </a:p>
          <a:p>
            <a:pPr marL="0" indent="0">
              <a:buNone/>
            </a:pPr>
            <a:r>
              <a:rPr lang="en-GB" dirty="0"/>
              <a:t>We understand how easily sexting can happen and how things </a:t>
            </a:r>
            <a:r>
              <a:rPr lang="en-GB" dirty="0" smtClean="0"/>
              <a:t>can </a:t>
            </a:r>
            <a:r>
              <a:rPr lang="en-GB" dirty="0"/>
              <a:t>go wrong – even when you didn’t mean for them to.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16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Sexting can happen for lots of  reasons. You might: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feel like '</a:t>
            </a:r>
            <a:r>
              <a:rPr lang="en-GB" u="sng" dirty="0">
                <a:solidFill>
                  <a:srgbClr val="0000FF"/>
                </a:solidFill>
              </a:rPr>
              <a:t>everyone else is doing it</a:t>
            </a:r>
            <a:r>
              <a:rPr lang="en-GB" dirty="0"/>
              <a:t>' and want to fit in with in with friends -  especially if they are boasting about sending or having photos on their </a:t>
            </a:r>
            <a:r>
              <a:rPr lang="en-GB" dirty="0" smtClean="0"/>
              <a:t>mobile </a:t>
            </a:r>
            <a:r>
              <a:rPr lang="en-GB" dirty="0"/>
              <a:t>phone</a:t>
            </a:r>
          </a:p>
          <a:p>
            <a:r>
              <a:rPr lang="en-GB" dirty="0"/>
              <a:t>worry about being seen as 'not sexy', 'frigid' or 'shy' and go along with </a:t>
            </a:r>
            <a:r>
              <a:rPr lang="en-GB" dirty="0" smtClean="0"/>
              <a:t>things </a:t>
            </a:r>
            <a:r>
              <a:rPr lang="en-GB" dirty="0"/>
              <a:t>you're uncomfortable with</a:t>
            </a:r>
          </a:p>
          <a:p>
            <a:r>
              <a:rPr lang="en-GB" dirty="0"/>
              <a:t>feel under pressure to sext as a way of ‘proving’ your </a:t>
            </a:r>
            <a:r>
              <a:rPr lang="en-GB" u="sng" dirty="0">
                <a:solidFill>
                  <a:srgbClr val="0000FF"/>
                </a:solidFill>
              </a:rPr>
              <a:t>sexuality</a:t>
            </a:r>
          </a:p>
          <a:p>
            <a:r>
              <a:rPr lang="en-GB" dirty="0"/>
              <a:t>feel harassed, threatened or blackmailed into sending pictures</a:t>
            </a:r>
          </a:p>
          <a:p>
            <a:r>
              <a:rPr lang="en-GB" dirty="0"/>
              <a:t>feel it's easier just to ‘give in’ to somebody who keeps asking for things</a:t>
            </a:r>
          </a:p>
          <a:p>
            <a:r>
              <a:rPr lang="en-GB" dirty="0"/>
              <a:t>think you ‘owe’ your boyfriend or girlfriend or </a:t>
            </a:r>
            <a:r>
              <a:rPr lang="en-GB" u="sng" dirty="0">
                <a:solidFill>
                  <a:srgbClr val="0000FF"/>
                </a:solidFill>
              </a:rPr>
              <a:t>made to feel guilty</a:t>
            </a:r>
            <a:r>
              <a:rPr lang="en-GB" dirty="0"/>
              <a:t> if you </a:t>
            </a:r>
            <a:r>
              <a:rPr lang="en-GB" dirty="0" smtClean="0"/>
              <a:t>don’t </a:t>
            </a:r>
            <a:r>
              <a:rPr lang="en-GB" dirty="0"/>
              <a:t>do what they ask you for</a:t>
            </a:r>
          </a:p>
          <a:p>
            <a:r>
              <a:rPr lang="en-GB" dirty="0" smtClean="0"/>
              <a:t> </a:t>
            </a:r>
            <a:r>
              <a:rPr lang="en-GB" u="sng" dirty="0" smtClean="0">
                <a:solidFill>
                  <a:srgbClr val="0000FF"/>
                </a:solidFill>
              </a:rPr>
              <a:t>be </a:t>
            </a:r>
            <a:r>
              <a:rPr lang="en-GB" u="sng" dirty="0">
                <a:solidFill>
                  <a:srgbClr val="0000FF"/>
                </a:solidFill>
              </a:rPr>
              <a:t>in love with the person</a:t>
            </a:r>
            <a:r>
              <a:rPr lang="en-GB" dirty="0"/>
              <a:t> and trust them completely and feel like it’s okay</a:t>
            </a:r>
          </a:p>
          <a:p>
            <a:r>
              <a:rPr lang="en-GB" dirty="0"/>
              <a:t>have a long distance or online relationship with someone and </a:t>
            </a:r>
            <a:r>
              <a:rPr lang="en-GB" u="sng" dirty="0">
                <a:solidFill>
                  <a:srgbClr val="0000FF"/>
                </a:solidFill>
              </a:rPr>
              <a:t>want to</a:t>
            </a:r>
          </a:p>
          <a:p>
            <a:r>
              <a:rPr lang="en-GB" u="sng" dirty="0">
                <a:solidFill>
                  <a:srgbClr val="0000FF"/>
                </a:solidFill>
              </a:rPr>
              <a:t>have a sexual relationship with them</a:t>
            </a:r>
          </a:p>
          <a:p>
            <a:r>
              <a:rPr lang="en-GB" dirty="0"/>
              <a:t>feel proud of your body and want to share it with other people.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9595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1340" y="502507"/>
            <a:ext cx="11444140" cy="689291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1" spc="-25" dirty="0" smtClean="0"/>
              <a:t>Before </a:t>
            </a:r>
            <a:r>
              <a:rPr b="1" spc="-20" dirty="0" smtClean="0"/>
              <a:t>you </a:t>
            </a:r>
            <a:r>
              <a:rPr b="1" dirty="0" smtClean="0"/>
              <a:t>send </a:t>
            </a:r>
            <a:r>
              <a:rPr b="1" spc="-5" dirty="0" smtClean="0"/>
              <a:t>a </a:t>
            </a:r>
            <a:r>
              <a:rPr b="1" spc="-20" dirty="0" smtClean="0"/>
              <a:t>photo, </a:t>
            </a:r>
            <a:r>
              <a:rPr b="1" spc="-5" dirty="0" smtClean="0"/>
              <a:t>think</a:t>
            </a:r>
            <a:r>
              <a:rPr b="1" spc="30" dirty="0" smtClean="0"/>
              <a:t> </a:t>
            </a:r>
            <a:r>
              <a:rPr b="1" spc="-5" dirty="0" smtClean="0"/>
              <a:t>about:</a:t>
            </a:r>
            <a:endParaRPr b="1" spc="-5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What could happen to it?</a:t>
            </a:r>
          </a:p>
          <a:p>
            <a:pPr marL="0" indent="0">
              <a:buNone/>
            </a:pPr>
            <a:r>
              <a:rPr lang="en-GB" dirty="0"/>
              <a:t>Once you press send, it is no longer in your control. It can be posted anywhere on the internet. It</a:t>
            </a:r>
          </a:p>
          <a:p>
            <a:pPr marL="0" indent="0">
              <a:buNone/>
            </a:pPr>
            <a:r>
              <a:rPr lang="en-GB" dirty="0"/>
              <a:t>could end up on social networking sites or even porn sites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Who might see it?</a:t>
            </a:r>
          </a:p>
          <a:p>
            <a:pPr marL="0" indent="0">
              <a:buNone/>
            </a:pPr>
            <a:r>
              <a:rPr lang="en-GB" dirty="0"/>
              <a:t>Don’t send anything you wouldn’t want your parents, teachers or friends seeing. Even if you  completely trust someone, other people using their phone might accidently see it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What are the risks?</a:t>
            </a:r>
          </a:p>
          <a:p>
            <a:pPr marL="0" indent="0">
              <a:buNone/>
            </a:pPr>
            <a:r>
              <a:rPr lang="en-GB" dirty="0"/>
              <a:t>Even if you use a webcam or an app like Snapchat, the person can take a screen shot in seconds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Who are you sending it to?</a:t>
            </a:r>
          </a:p>
          <a:p>
            <a:pPr marL="0" indent="0">
              <a:buNone/>
            </a:pPr>
            <a:r>
              <a:rPr lang="en-GB" dirty="0"/>
              <a:t>Would you feel weird if you were going to do something sexual with them in person? Would you be  able to have a conversation about sex with them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Why do you want to send it?</a:t>
            </a:r>
          </a:p>
          <a:p>
            <a:pPr marL="0" indent="0">
              <a:buNone/>
            </a:pPr>
            <a:r>
              <a:rPr lang="en-GB" dirty="0"/>
              <a:t>If you want to impress somebody, you can do it in other ways. In most cases, sexting can have the  opposite effect and you could be seen as somebody you’re not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947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1340" y="163953"/>
            <a:ext cx="11444140" cy="1366400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">
              <a:lnSpc>
                <a:spcPct val="100000"/>
              </a:lnSpc>
              <a:spcBef>
                <a:spcPts val="95"/>
              </a:spcBef>
            </a:pPr>
            <a:r>
              <a:rPr b="1" spc="-5" dirty="0"/>
              <a:t>Someone </a:t>
            </a:r>
            <a:r>
              <a:rPr b="1" spc="-30" dirty="0"/>
              <a:t>keeps </a:t>
            </a:r>
            <a:r>
              <a:rPr b="1" spc="-5" dirty="0"/>
              <a:t>asking me </a:t>
            </a:r>
            <a:r>
              <a:rPr b="1" spc="-30" dirty="0"/>
              <a:t>for</a:t>
            </a:r>
            <a:r>
              <a:rPr b="1" spc="45" dirty="0"/>
              <a:t> </a:t>
            </a:r>
            <a:r>
              <a:rPr b="1" spc="-10" dirty="0"/>
              <a:t>photos.</a:t>
            </a:r>
          </a:p>
          <a:p>
            <a:pPr marL="1270">
              <a:lnSpc>
                <a:spcPct val="100000"/>
              </a:lnSpc>
            </a:pPr>
            <a:r>
              <a:rPr b="1" spc="-15" dirty="0"/>
              <a:t>What </a:t>
            </a:r>
            <a:r>
              <a:rPr b="1" spc="-5" dirty="0"/>
              <a:t>should I</a:t>
            </a:r>
            <a:r>
              <a:rPr b="1" spc="20" dirty="0"/>
              <a:t> </a:t>
            </a:r>
            <a:r>
              <a:rPr b="1" spc="-5" dirty="0"/>
              <a:t>do?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1340" y="1628775"/>
            <a:ext cx="11444140" cy="4548188"/>
          </a:xfrm>
        </p:spPr>
        <p:txBody>
          <a:bodyPr/>
          <a:lstStyle/>
          <a:p>
            <a:r>
              <a:rPr lang="en-GB" dirty="0"/>
              <a:t>Ask them to stop, </a:t>
            </a:r>
            <a:r>
              <a:rPr lang="en-GB" u="sng" dirty="0">
                <a:solidFill>
                  <a:srgbClr val="0000FF"/>
                </a:solidFill>
              </a:rPr>
              <a:t>send them a friendly </a:t>
            </a:r>
            <a:r>
              <a:rPr lang="en-GB" u="sng" dirty="0" err="1">
                <a:solidFill>
                  <a:srgbClr val="0000FF"/>
                </a:solidFill>
              </a:rPr>
              <a:t>Zipit</a:t>
            </a:r>
            <a:r>
              <a:rPr lang="en-GB" u="sng" dirty="0">
                <a:solidFill>
                  <a:srgbClr val="0000FF"/>
                </a:solidFill>
              </a:rPr>
              <a:t> pic</a:t>
            </a:r>
            <a:r>
              <a:rPr lang="en-GB" dirty="0"/>
              <a:t> or just  don’t reply at all and hopefully they’ll get the hint. But </a:t>
            </a:r>
            <a:r>
              <a:rPr lang="en-GB" dirty="0" smtClean="0"/>
              <a:t>if </a:t>
            </a:r>
            <a:r>
              <a:rPr lang="en-GB" dirty="0"/>
              <a:t>they’re still bothering you or making you feel </a:t>
            </a:r>
            <a:r>
              <a:rPr lang="en-GB" dirty="0" smtClean="0"/>
              <a:t>upset, it’s </a:t>
            </a:r>
            <a:r>
              <a:rPr lang="en-GB" dirty="0"/>
              <a:t>okay to block them - even if it’s just for a bit.</a:t>
            </a:r>
          </a:p>
          <a:p>
            <a:r>
              <a:rPr lang="en-GB" dirty="0"/>
              <a:t>If an adult has been making you feel uncomfortable by </a:t>
            </a:r>
            <a:r>
              <a:rPr lang="en-GB" dirty="0" smtClean="0"/>
              <a:t>asking </a:t>
            </a:r>
            <a:r>
              <a:rPr lang="en-GB" dirty="0"/>
              <a:t>you to send them images, you can </a:t>
            </a:r>
            <a:r>
              <a:rPr lang="en-GB" u="sng" dirty="0" smtClean="0">
                <a:solidFill>
                  <a:srgbClr val="0000FF"/>
                </a:solidFill>
              </a:rPr>
              <a:t>report them on the CEOP site</a:t>
            </a:r>
            <a:r>
              <a:rPr lang="en-GB" dirty="0" smtClean="0"/>
              <a:t>. </a:t>
            </a:r>
            <a:r>
              <a:rPr lang="en-GB" dirty="0"/>
              <a:t>If an adult does this it is sometimes </a:t>
            </a:r>
            <a:r>
              <a:rPr lang="en-GB" dirty="0" smtClean="0"/>
              <a:t>called </a:t>
            </a:r>
            <a:r>
              <a:rPr lang="en-GB" dirty="0"/>
              <a:t>online grooming. </a:t>
            </a:r>
            <a:r>
              <a:rPr lang="en-GB" u="sng" dirty="0">
                <a:solidFill>
                  <a:srgbClr val="0000FF"/>
                </a:solidFill>
              </a:rPr>
              <a:t>You can find out more about  that here.</a:t>
            </a:r>
          </a:p>
          <a:p>
            <a:r>
              <a:rPr lang="en-GB" dirty="0"/>
              <a:t>It is wrong for anyone to be pressuring you in this </a:t>
            </a:r>
            <a:r>
              <a:rPr lang="en-GB" dirty="0" smtClean="0"/>
              <a:t>way</a:t>
            </a:r>
            <a:r>
              <a:rPr lang="en-GB" dirty="0"/>
              <a:t>. If you are under 18, they are breaking the law.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6290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They keep saying that I "promised"  them to send images.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Sometimes people send photos because they are indirectly </a:t>
            </a:r>
            <a:r>
              <a:rPr lang="en-GB" u="sng" dirty="0" smtClean="0">
                <a:solidFill>
                  <a:srgbClr val="0000FF"/>
                </a:solidFill>
              </a:rPr>
              <a:t>made </a:t>
            </a:r>
            <a:r>
              <a:rPr lang="en-GB" u="sng" dirty="0">
                <a:solidFill>
                  <a:srgbClr val="0000FF"/>
                </a:solidFill>
              </a:rPr>
              <a:t>to feel guilty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For example, somebody might be saying “I sent you a photo,  so where’s mine?” or say that you “promised” them that you </a:t>
            </a:r>
            <a:r>
              <a:rPr lang="en-GB" dirty="0" smtClean="0"/>
              <a:t>would </a:t>
            </a:r>
            <a:r>
              <a:rPr lang="en-GB" dirty="0"/>
              <a:t>send a picture. This is also a form of emotional </a:t>
            </a:r>
            <a:r>
              <a:rPr lang="en-GB" dirty="0" smtClean="0"/>
              <a:t>blackmail </a:t>
            </a:r>
            <a:r>
              <a:rPr lang="en-GB" dirty="0"/>
              <a:t>and can make you think that you 'owe' them when </a:t>
            </a:r>
            <a:r>
              <a:rPr lang="en-GB" dirty="0" smtClean="0"/>
              <a:t>you </a:t>
            </a:r>
            <a:r>
              <a:rPr lang="en-GB" dirty="0"/>
              <a:t>do not.</a:t>
            </a:r>
          </a:p>
          <a:p>
            <a:pPr marL="0" indent="0">
              <a:buNone/>
            </a:pPr>
            <a:r>
              <a:rPr lang="en-GB" dirty="0"/>
              <a:t>You have the right to say no and not be pressured into doing  anything you don’t want to do. Sex and sexual activity of any </a:t>
            </a:r>
            <a:r>
              <a:rPr lang="en-GB" dirty="0" smtClean="0"/>
              <a:t>kind </a:t>
            </a:r>
            <a:r>
              <a:rPr lang="en-GB" dirty="0"/>
              <a:t>is something people do together to feel good – not </a:t>
            </a:r>
            <a:r>
              <a:rPr lang="en-GB" dirty="0" smtClean="0"/>
              <a:t>something </a:t>
            </a:r>
            <a:r>
              <a:rPr lang="en-GB" dirty="0"/>
              <a:t>which can be ‘owed’. You don’t have to do anything </a:t>
            </a:r>
            <a:r>
              <a:rPr lang="en-GB" dirty="0" smtClean="0"/>
              <a:t>you </a:t>
            </a:r>
            <a:r>
              <a:rPr lang="en-GB" dirty="0"/>
              <a:t>don't want to do - even if you are in a </a:t>
            </a:r>
            <a:r>
              <a:rPr lang="en-GB" u="sng" dirty="0">
                <a:solidFill>
                  <a:srgbClr val="0000FF"/>
                </a:solidFill>
              </a:rPr>
              <a:t>relationship</a:t>
            </a:r>
            <a:r>
              <a:rPr lang="en-GB" dirty="0"/>
              <a:t> or have  done sexual things with that person before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9537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I’ve been sent a rude photo. What do  I do?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If you’ve asked for a rude photo or somebody like your boyfriend </a:t>
            </a:r>
            <a:r>
              <a:rPr lang="en-GB" dirty="0" smtClean="0"/>
              <a:t>or girlfriend </a:t>
            </a:r>
            <a:r>
              <a:rPr lang="en-GB" dirty="0"/>
              <a:t>has sent you one out of the blue, don’t pass this photo on or  share it with anyone. Think about how that person might feel if </a:t>
            </a:r>
            <a:r>
              <a:rPr lang="en-GB" dirty="0" smtClean="0"/>
              <a:t>somebody </a:t>
            </a:r>
            <a:r>
              <a:rPr lang="en-GB" dirty="0"/>
              <a:t>else saw it. If you are asking your boyfriend or girlfriend for </a:t>
            </a:r>
            <a:r>
              <a:rPr lang="en-GB" dirty="0" smtClean="0"/>
              <a:t>a </a:t>
            </a:r>
            <a:r>
              <a:rPr lang="en-GB" dirty="0"/>
              <a:t>naked photo – think about how much trust they will need to give you </a:t>
            </a:r>
            <a:r>
              <a:rPr lang="en-GB" dirty="0" smtClean="0"/>
              <a:t>and </a:t>
            </a:r>
            <a:r>
              <a:rPr lang="en-GB" dirty="0"/>
              <a:t>how much pressure you will be putting on them.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you’ve been sent a rude or sexual photo from a stranger, you should </a:t>
            </a:r>
            <a:r>
              <a:rPr lang="en-GB" u="sng" dirty="0" smtClean="0">
                <a:solidFill>
                  <a:srgbClr val="0000FF"/>
                </a:solidFill>
              </a:rPr>
              <a:t>speak </a:t>
            </a:r>
            <a:r>
              <a:rPr lang="en-GB" u="sng" dirty="0">
                <a:solidFill>
                  <a:srgbClr val="0000FF"/>
                </a:solidFill>
              </a:rPr>
              <a:t>to an adult in your life</a:t>
            </a:r>
            <a:r>
              <a:rPr lang="en-GB" dirty="0"/>
              <a:t> that you trust and tell them what you </a:t>
            </a:r>
            <a:r>
              <a:rPr lang="en-GB" dirty="0" smtClean="0"/>
              <a:t>have </a:t>
            </a:r>
            <a:r>
              <a:rPr lang="en-GB" dirty="0"/>
              <a:t>received. This is really important if you are under 18 or the other </a:t>
            </a:r>
            <a:r>
              <a:rPr lang="en-GB" dirty="0" smtClean="0"/>
              <a:t>person </a:t>
            </a:r>
            <a:r>
              <a:rPr lang="en-GB" dirty="0"/>
              <a:t>is much older than you. You can also </a:t>
            </a:r>
            <a:r>
              <a:rPr lang="en-GB" u="sng" dirty="0">
                <a:solidFill>
                  <a:srgbClr val="0000FF"/>
                </a:solidFill>
              </a:rPr>
              <a:t>report them using CEOP’s </a:t>
            </a:r>
            <a:r>
              <a:rPr lang="en-GB" u="sng" dirty="0" smtClean="0">
                <a:solidFill>
                  <a:srgbClr val="0000FF"/>
                </a:solidFill>
              </a:rPr>
              <a:t>reporting </a:t>
            </a:r>
            <a:r>
              <a:rPr lang="en-GB" u="sng" dirty="0">
                <a:solidFill>
                  <a:srgbClr val="0000FF"/>
                </a:solidFill>
              </a:rPr>
              <a:t>website</a:t>
            </a:r>
            <a:r>
              <a:rPr lang="en-GB" dirty="0"/>
              <a:t> and block them from contacting you again. This will </a:t>
            </a:r>
            <a:r>
              <a:rPr lang="en-GB" dirty="0" smtClean="0"/>
              <a:t>stop </a:t>
            </a:r>
            <a:r>
              <a:rPr lang="en-GB" dirty="0"/>
              <a:t>them from sending you more inappropriate pictures. </a:t>
            </a:r>
            <a:r>
              <a:rPr lang="en-GB" u="sng" dirty="0">
                <a:solidFill>
                  <a:srgbClr val="0000FF"/>
                </a:solidFill>
              </a:rPr>
              <a:t>Find out </a:t>
            </a:r>
            <a:r>
              <a:rPr lang="en-GB" u="sng" dirty="0" smtClean="0">
                <a:solidFill>
                  <a:srgbClr val="0000FF"/>
                </a:solidFill>
              </a:rPr>
              <a:t>more </a:t>
            </a:r>
            <a:r>
              <a:rPr lang="en-GB" u="sng" dirty="0">
                <a:solidFill>
                  <a:srgbClr val="0000FF"/>
                </a:solidFill>
              </a:rPr>
              <a:t>about what you can do if an adult or someone older than you is  trying to get you to send sexual images.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614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An adult has sent me a sexual  message. What should I do?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Not everyone is always honest about who they are online. If you’ve received a </a:t>
            </a:r>
            <a:r>
              <a:rPr lang="en-GB" dirty="0" smtClean="0"/>
              <a:t>sexual </a:t>
            </a:r>
            <a:r>
              <a:rPr lang="en-GB" dirty="0"/>
              <a:t>message (that includes all types of messages, such as an email, text message, picture </a:t>
            </a:r>
            <a:r>
              <a:rPr lang="en-GB" dirty="0" smtClean="0"/>
              <a:t>message </a:t>
            </a:r>
            <a:r>
              <a:rPr lang="en-GB" dirty="0"/>
              <a:t>or voicemail) or one that makes you uncomfortable, you should speak to an </a:t>
            </a:r>
            <a:r>
              <a:rPr lang="en-GB" u="sng" dirty="0" smtClean="0">
                <a:solidFill>
                  <a:srgbClr val="0000FF"/>
                </a:solidFill>
              </a:rPr>
              <a:t>adult </a:t>
            </a:r>
            <a:r>
              <a:rPr lang="en-GB" u="sng" dirty="0">
                <a:solidFill>
                  <a:srgbClr val="0000FF"/>
                </a:solidFill>
              </a:rPr>
              <a:t>in your life that you trust</a:t>
            </a:r>
            <a:r>
              <a:rPr lang="en-GB" dirty="0"/>
              <a:t>. Telling them about the message you were sent can </a:t>
            </a:r>
            <a:r>
              <a:rPr lang="en-GB" dirty="0" smtClean="0"/>
              <a:t>help </a:t>
            </a:r>
            <a:r>
              <a:rPr lang="en-GB" dirty="0"/>
              <a:t>the situation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really important if you are under 18 or if the person who sent you the message </a:t>
            </a:r>
            <a:r>
              <a:rPr lang="en-GB" dirty="0" smtClean="0"/>
              <a:t>is </a:t>
            </a:r>
            <a:r>
              <a:rPr lang="en-GB" dirty="0"/>
              <a:t>much older. Many social networking sites and apps will let you report the message </a:t>
            </a:r>
            <a:r>
              <a:rPr lang="en-GB" dirty="0" smtClean="0"/>
              <a:t>and </a:t>
            </a:r>
            <a:r>
              <a:rPr lang="en-GB" dirty="0"/>
              <a:t>block the person from contacting you again. This will help stop them from </a:t>
            </a:r>
            <a:r>
              <a:rPr lang="en-GB" dirty="0" smtClean="0"/>
              <a:t>sending </a:t>
            </a:r>
            <a:r>
              <a:rPr lang="en-GB" dirty="0"/>
              <a:t>you more inappropriate messages. It’s also a good idea to report what happened to </a:t>
            </a:r>
            <a:r>
              <a:rPr lang="en-GB" u="sng" dirty="0" smtClean="0">
                <a:solidFill>
                  <a:srgbClr val="0000FF"/>
                </a:solidFill>
              </a:rPr>
              <a:t>CEOP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Scotland, it is illegal for an adult to send you a sexual message if you are 15 or </a:t>
            </a:r>
            <a:r>
              <a:rPr lang="en-GB" dirty="0" smtClean="0"/>
              <a:t>under</a:t>
            </a:r>
            <a:r>
              <a:rPr lang="en-GB" dirty="0"/>
              <a:t>. If this happens to you and you live in Scotland, you should talk to an </a:t>
            </a:r>
            <a:r>
              <a:rPr lang="en-GB" u="sng" dirty="0">
                <a:solidFill>
                  <a:srgbClr val="0000FF"/>
                </a:solidFill>
              </a:rPr>
              <a:t>adult you </a:t>
            </a:r>
            <a:r>
              <a:rPr lang="en-GB" u="sng" dirty="0" smtClean="0">
                <a:solidFill>
                  <a:srgbClr val="0000FF"/>
                </a:solidFill>
              </a:rPr>
              <a:t>trust</a:t>
            </a:r>
            <a:r>
              <a:rPr lang="en-GB" dirty="0" smtClean="0"/>
              <a:t> </a:t>
            </a:r>
            <a:r>
              <a:rPr lang="en-GB" dirty="0"/>
              <a:t>who can help you report it to the police. An inappropriate message from an adult </a:t>
            </a:r>
            <a:r>
              <a:rPr lang="en-GB" dirty="0" smtClean="0"/>
              <a:t>could </a:t>
            </a:r>
            <a:r>
              <a:rPr lang="en-GB" dirty="0"/>
              <a:t>include things like "what are you wearing?"</a:t>
            </a:r>
          </a:p>
          <a:p>
            <a:pPr marL="0" indent="0">
              <a:buNone/>
            </a:pPr>
            <a:r>
              <a:rPr lang="en-GB" dirty="0"/>
              <a:t>If you’re worried about anything you’ve been sent or you’re not sure what to do, you</a:t>
            </a:r>
          </a:p>
          <a:p>
            <a:pPr marL="0" indent="0">
              <a:buNone/>
            </a:pPr>
            <a:r>
              <a:rPr lang="en-GB" dirty="0"/>
              <a:t>can always </a:t>
            </a:r>
            <a:r>
              <a:rPr lang="en-GB" u="sng" dirty="0">
                <a:solidFill>
                  <a:srgbClr val="0000FF"/>
                </a:solidFill>
              </a:rPr>
              <a:t>talk to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Read more about </a:t>
            </a:r>
            <a:r>
              <a:rPr lang="en-GB" u="sng" dirty="0">
                <a:solidFill>
                  <a:srgbClr val="0000FF"/>
                </a:solidFill>
              </a:rPr>
              <a:t>online grooming</a:t>
            </a:r>
            <a:r>
              <a:rPr lang="en-GB" dirty="0"/>
              <a:t> or find out about </a:t>
            </a:r>
            <a:r>
              <a:rPr lang="en-GB" u="sng" dirty="0">
                <a:solidFill>
                  <a:srgbClr val="0000FF"/>
                </a:solidFill>
              </a:rPr>
              <a:t>blocking and reporting people on </a:t>
            </a:r>
            <a:r>
              <a:rPr lang="en-GB" u="sng" dirty="0" smtClean="0">
                <a:solidFill>
                  <a:srgbClr val="0000FF"/>
                </a:solidFill>
              </a:rPr>
              <a:t>social networks</a:t>
            </a:r>
            <a:endParaRPr lang="en-GB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79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Someone is threatening to share  photos of me and using blackmail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Blackmail is when somebody uses threats or pressure to try  and make somebody else do something. For example, </a:t>
            </a:r>
            <a:r>
              <a:rPr lang="en-GB" dirty="0" smtClean="0"/>
              <a:t>a </a:t>
            </a:r>
            <a:r>
              <a:rPr lang="en-GB" dirty="0"/>
              <a:t>boyfriend or girlfriend could say, “If you split up with me, I’ll </a:t>
            </a:r>
            <a:r>
              <a:rPr lang="en-GB" dirty="0" smtClean="0"/>
              <a:t>post </a:t>
            </a:r>
            <a:r>
              <a:rPr lang="en-GB" dirty="0"/>
              <a:t>that naked photo of you on the internet.”</a:t>
            </a:r>
          </a:p>
          <a:p>
            <a:r>
              <a:rPr lang="en-GB" dirty="0"/>
              <a:t>Trying to manipulate someone in this way is wrong and it is </a:t>
            </a:r>
            <a:r>
              <a:rPr lang="en-GB" dirty="0" smtClean="0"/>
              <a:t>not </a:t>
            </a:r>
            <a:r>
              <a:rPr lang="en-GB" dirty="0"/>
              <a:t>your fault if it's happening to you. You might think that </a:t>
            </a:r>
            <a:r>
              <a:rPr lang="en-GB" dirty="0" smtClean="0"/>
              <a:t>they </a:t>
            </a:r>
            <a:r>
              <a:rPr lang="en-GB" dirty="0"/>
              <a:t>have all the control in this situation, but they don’t. If </a:t>
            </a:r>
            <a:r>
              <a:rPr lang="en-GB" dirty="0" smtClean="0"/>
              <a:t>you </a:t>
            </a:r>
            <a:r>
              <a:rPr lang="en-GB" dirty="0"/>
              <a:t>are under 18 and your ex sends a picture of you onto </a:t>
            </a:r>
            <a:r>
              <a:rPr lang="en-GB" dirty="0" smtClean="0"/>
              <a:t>somebody </a:t>
            </a:r>
            <a:r>
              <a:rPr lang="en-GB" dirty="0"/>
              <a:t>else, they will be breaking the law.</a:t>
            </a:r>
          </a:p>
          <a:p>
            <a:r>
              <a:rPr lang="en-GB" dirty="0"/>
              <a:t>If images are being used against you, you can </a:t>
            </a:r>
            <a:r>
              <a:rPr lang="en-GB" u="sng" dirty="0">
                <a:solidFill>
                  <a:srgbClr val="0000FF"/>
                </a:solidFill>
              </a:rPr>
              <a:t>fill out a </a:t>
            </a:r>
            <a:r>
              <a:rPr lang="en-GB" u="sng" dirty="0" smtClean="0">
                <a:solidFill>
                  <a:srgbClr val="0000FF"/>
                </a:solidFill>
              </a:rPr>
              <a:t>report </a:t>
            </a:r>
            <a:r>
              <a:rPr lang="en-GB" u="sng" dirty="0">
                <a:solidFill>
                  <a:srgbClr val="0000FF"/>
                </a:solidFill>
              </a:rPr>
              <a:t>form on the CEOP website</a:t>
            </a:r>
            <a:r>
              <a:rPr lang="en-GB" dirty="0"/>
              <a:t> or </a:t>
            </a:r>
            <a:r>
              <a:rPr lang="en-GB" u="sng" dirty="0">
                <a:solidFill>
                  <a:srgbClr val="0000FF"/>
                </a:solidFill>
              </a:rPr>
              <a:t>talk to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u="sng" dirty="0">
                <a:solidFill>
                  <a:srgbClr val="0000FF"/>
                </a:solidFill>
              </a:rPr>
              <a:t> free </a:t>
            </a:r>
            <a:r>
              <a:rPr lang="en-GB" u="sng" dirty="0" smtClean="0">
                <a:solidFill>
                  <a:srgbClr val="0000FF"/>
                </a:solidFill>
              </a:rPr>
              <a:t>on </a:t>
            </a:r>
            <a:r>
              <a:rPr lang="en-GB" u="sng" dirty="0">
                <a:solidFill>
                  <a:srgbClr val="0000FF"/>
                </a:solidFill>
              </a:rPr>
              <a:t>0800 1111</a:t>
            </a:r>
            <a:r>
              <a:rPr lang="en-GB" dirty="0"/>
              <a:t> about any worries you might have.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615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Sexting </a:t>
            </a:r>
            <a:r>
              <a:rPr lang="en-GB" b="1" dirty="0"/>
              <a:t>against the law?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Having sexting photos or videos on your phone or  computer</a:t>
            </a:r>
          </a:p>
          <a:p>
            <a:pPr marL="0" indent="0">
              <a:buNone/>
            </a:pPr>
            <a:r>
              <a:rPr lang="en-GB" dirty="0"/>
              <a:t>If you are under the age of 18, the law sees you as a child. </a:t>
            </a:r>
            <a:r>
              <a:rPr lang="en-GB" dirty="0" smtClean="0"/>
              <a:t>Therefore</a:t>
            </a:r>
            <a:r>
              <a:rPr lang="en-GB" dirty="0"/>
              <a:t>, if you have any indecent images or videos of </a:t>
            </a:r>
            <a:r>
              <a:rPr lang="en-GB" dirty="0" smtClean="0"/>
              <a:t>somebody </a:t>
            </a:r>
            <a:r>
              <a:rPr lang="en-GB" dirty="0"/>
              <a:t>who is under 18 you would technically be in </a:t>
            </a:r>
            <a:r>
              <a:rPr lang="en-GB" dirty="0" smtClean="0"/>
              <a:t>possession </a:t>
            </a:r>
            <a:r>
              <a:rPr lang="en-GB" dirty="0"/>
              <a:t>of an indecent image of a child – even if you are  the same age. This is an offence under the Protection of </a:t>
            </a:r>
            <a:r>
              <a:rPr lang="en-GB" dirty="0" smtClean="0"/>
              <a:t>Children </a:t>
            </a:r>
            <a:r>
              <a:rPr lang="en-GB" dirty="0"/>
              <a:t>Act 1978 and the Criminal Justice Act 1988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Sending sexting photos or videos</a:t>
            </a:r>
          </a:p>
          <a:p>
            <a:pPr marL="0" indent="0">
              <a:buNone/>
            </a:pPr>
            <a:r>
              <a:rPr lang="en-GB" dirty="0"/>
              <a:t>If you are under 18 and you send, upload or forward </a:t>
            </a:r>
            <a:r>
              <a:rPr lang="en-GB" dirty="0" smtClean="0"/>
              <a:t>indecent </a:t>
            </a:r>
            <a:r>
              <a:rPr lang="en-GB" dirty="0"/>
              <a:t>images or videos onto friends or </a:t>
            </a:r>
            <a:r>
              <a:rPr lang="en-GB" dirty="0" smtClean="0"/>
              <a:t>boyfriends/girlfriends</a:t>
            </a:r>
            <a:r>
              <a:rPr lang="en-GB" dirty="0"/>
              <a:t>, this would also be breaking the law, </a:t>
            </a:r>
            <a:r>
              <a:rPr lang="en-GB" dirty="0" smtClean="0"/>
              <a:t>even </a:t>
            </a:r>
            <a:r>
              <a:rPr lang="en-GB" dirty="0"/>
              <a:t>if they are photos of yourself ('selfies</a:t>
            </a:r>
            <a:r>
              <a:rPr lang="en-GB" dirty="0" smtClean="0"/>
              <a:t>').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91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Will </a:t>
            </a:r>
            <a:r>
              <a:rPr lang="en-GB" b="1" dirty="0" err="1"/>
              <a:t>ChildLine</a:t>
            </a:r>
            <a:r>
              <a:rPr lang="en-GB" b="1" dirty="0"/>
              <a:t> get me into trouble?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No. We know that sexting happens and many people </a:t>
            </a:r>
            <a:r>
              <a:rPr lang="en-GB" dirty="0" smtClean="0"/>
              <a:t>see </a:t>
            </a:r>
            <a:r>
              <a:rPr lang="en-GB" dirty="0"/>
              <a:t>it as a normal part of life. </a:t>
            </a:r>
            <a:r>
              <a:rPr lang="en-GB" dirty="0" err="1"/>
              <a:t>ChildLine</a:t>
            </a:r>
            <a:r>
              <a:rPr lang="en-GB" dirty="0"/>
              <a:t> isn't here to get </a:t>
            </a:r>
            <a:r>
              <a:rPr lang="en-GB" dirty="0" smtClean="0"/>
              <a:t>you </a:t>
            </a:r>
            <a:r>
              <a:rPr lang="en-GB" dirty="0"/>
              <a:t>into trouble. We understand the reasons why you </a:t>
            </a:r>
            <a:r>
              <a:rPr lang="en-GB" dirty="0" smtClean="0"/>
              <a:t>might </a:t>
            </a:r>
            <a:r>
              <a:rPr lang="en-GB" dirty="0"/>
              <a:t>end up sexting and it’s okay to make mistakes. It  is also okay to be afraid or concerned about </a:t>
            </a:r>
            <a:r>
              <a:rPr lang="en-GB" u="sng" dirty="0">
                <a:solidFill>
                  <a:srgbClr val="0000FF"/>
                </a:solidFill>
              </a:rPr>
              <a:t>reporting </a:t>
            </a:r>
            <a:r>
              <a:rPr lang="en-GB" u="sng" dirty="0" smtClean="0">
                <a:solidFill>
                  <a:srgbClr val="0000FF"/>
                </a:solidFill>
              </a:rPr>
              <a:t>something</a:t>
            </a:r>
            <a:r>
              <a:rPr lang="en-GB" dirty="0" smtClean="0"/>
              <a:t> </a:t>
            </a:r>
            <a:r>
              <a:rPr lang="en-GB" dirty="0"/>
              <a:t>or asking for help but this is often the first </a:t>
            </a:r>
            <a:r>
              <a:rPr lang="en-GB" dirty="0" smtClean="0"/>
              <a:t>step </a:t>
            </a:r>
            <a:r>
              <a:rPr lang="en-GB" dirty="0"/>
              <a:t>in dealing with things like this.</a:t>
            </a:r>
          </a:p>
          <a:p>
            <a:r>
              <a:rPr lang="en-GB" dirty="0"/>
              <a:t>No matter what has happened - whether you’ve sent </a:t>
            </a:r>
            <a:r>
              <a:rPr lang="en-GB" dirty="0" smtClean="0"/>
              <a:t>an </a:t>
            </a:r>
            <a:r>
              <a:rPr lang="en-GB" dirty="0"/>
              <a:t>indecent photo of yourself, asked for a photo or </a:t>
            </a:r>
            <a:r>
              <a:rPr lang="en-GB" dirty="0" smtClean="0"/>
              <a:t>shared </a:t>
            </a:r>
            <a:r>
              <a:rPr lang="en-GB" dirty="0"/>
              <a:t>one with friends – </a:t>
            </a:r>
            <a:r>
              <a:rPr lang="en-GB" dirty="0" err="1"/>
              <a:t>ChildLine</a:t>
            </a:r>
            <a:r>
              <a:rPr lang="en-GB" dirty="0"/>
              <a:t> can help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162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I’ve sent a photo to someone and I  wish I hadn’t, what can I do?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you have sent an image to someone and  wish you hadn’t, have an honest </a:t>
            </a:r>
            <a:r>
              <a:rPr lang="en-GB" dirty="0" smtClean="0"/>
              <a:t>conversation </a:t>
            </a:r>
            <a:r>
              <a:rPr lang="en-GB" dirty="0"/>
              <a:t>with them and ask them to delete it. The </a:t>
            </a:r>
            <a:r>
              <a:rPr lang="en-GB" dirty="0" smtClean="0"/>
              <a:t>quicker </a:t>
            </a:r>
            <a:r>
              <a:rPr lang="en-GB" dirty="0"/>
              <a:t>you are able to do this the better</a:t>
            </a:r>
            <a:r>
              <a:rPr lang="en-GB" dirty="0" smtClean="0"/>
              <a:t>, as </a:t>
            </a:r>
            <a:r>
              <a:rPr lang="en-GB" dirty="0"/>
              <a:t>you may be able to stop them passing it 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9565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 picture of me is going around  school. What do I do?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When sexting goes badly, it can make you feel ashamed, </a:t>
            </a:r>
            <a:r>
              <a:rPr lang="en-GB" u="sng" dirty="0">
                <a:solidFill>
                  <a:srgbClr val="0000FF"/>
                </a:solidFill>
              </a:rPr>
              <a:t>guilty</a:t>
            </a:r>
            <a:r>
              <a:rPr lang="en-GB" dirty="0"/>
              <a:t>, </a:t>
            </a:r>
            <a:r>
              <a:rPr lang="en-GB" u="sng" dirty="0" smtClean="0">
                <a:solidFill>
                  <a:srgbClr val="0000FF"/>
                </a:solidFill>
              </a:rPr>
              <a:t>embarrassed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u="sng" dirty="0">
                <a:solidFill>
                  <a:srgbClr val="0000FF"/>
                </a:solidFill>
              </a:rPr>
              <a:t>anxious</a:t>
            </a:r>
            <a:r>
              <a:rPr lang="en-GB" dirty="0"/>
              <a:t> about what people might say – this is </a:t>
            </a:r>
            <a:r>
              <a:rPr lang="en-GB" dirty="0" smtClean="0"/>
              <a:t>a </a:t>
            </a:r>
            <a:r>
              <a:rPr lang="en-GB" dirty="0"/>
              <a:t>natural reaction. The good news is that there are things you can </a:t>
            </a:r>
            <a:r>
              <a:rPr lang="en-GB" dirty="0" smtClean="0"/>
              <a:t>do </a:t>
            </a:r>
            <a:r>
              <a:rPr lang="en-GB" dirty="0"/>
              <a:t>to make the situation better and prevent it from happening again.</a:t>
            </a:r>
          </a:p>
          <a:p>
            <a:r>
              <a:rPr lang="en-GB" dirty="0"/>
              <a:t>The sooner you </a:t>
            </a:r>
            <a:r>
              <a:rPr lang="en-GB" u="sng" dirty="0">
                <a:solidFill>
                  <a:srgbClr val="0000FF"/>
                </a:solidFill>
              </a:rPr>
              <a:t>talk to somebody</a:t>
            </a:r>
            <a:r>
              <a:rPr lang="en-GB" dirty="0"/>
              <a:t> about the situation the better.  This could be your mum, dad or a school teacher. Your school will </a:t>
            </a:r>
            <a:r>
              <a:rPr lang="en-GB" dirty="0" smtClean="0"/>
              <a:t>have </a:t>
            </a:r>
            <a:r>
              <a:rPr lang="en-GB" dirty="0"/>
              <a:t>ways of dealing with these sorts of problems and can </a:t>
            </a:r>
            <a:r>
              <a:rPr lang="en-GB" dirty="0" smtClean="0"/>
              <a:t>confiscate </a:t>
            </a:r>
            <a:r>
              <a:rPr lang="en-GB" dirty="0"/>
              <a:t>mobiles if they believe they have sexual images on them.  The sooner you tell somebody, the more likely you can stop the </a:t>
            </a:r>
            <a:r>
              <a:rPr lang="en-GB" dirty="0" smtClean="0"/>
              <a:t>image </a:t>
            </a:r>
            <a:r>
              <a:rPr lang="en-GB" dirty="0"/>
              <a:t>from being shared further.</a:t>
            </a:r>
          </a:p>
          <a:p>
            <a:r>
              <a:rPr lang="en-GB" dirty="0"/>
              <a:t>You can also </a:t>
            </a:r>
            <a:r>
              <a:rPr lang="en-GB" u="sng" dirty="0">
                <a:solidFill>
                  <a:srgbClr val="0000FF"/>
                </a:solidFill>
              </a:rPr>
              <a:t>contact a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u="sng" dirty="0">
                <a:solidFill>
                  <a:srgbClr val="0000FF"/>
                </a:solidFill>
              </a:rPr>
              <a:t> counsellor on 0800 1111</a:t>
            </a:r>
            <a:r>
              <a:rPr lang="en-GB" dirty="0"/>
              <a:t> or </a:t>
            </a:r>
            <a:r>
              <a:rPr lang="en-GB" dirty="0" smtClean="0"/>
              <a:t>through </a:t>
            </a:r>
            <a:r>
              <a:rPr lang="en-GB" u="sng" dirty="0" smtClean="0">
                <a:solidFill>
                  <a:srgbClr val="0000FF"/>
                </a:solidFill>
              </a:rPr>
              <a:t>1-2-1 </a:t>
            </a:r>
            <a:r>
              <a:rPr lang="en-GB" u="sng" dirty="0">
                <a:solidFill>
                  <a:srgbClr val="0000FF"/>
                </a:solidFill>
              </a:rPr>
              <a:t>online chat</a:t>
            </a:r>
            <a:r>
              <a:rPr lang="en-GB" dirty="0"/>
              <a:t>. We don’t have to tell anybody else what </a:t>
            </a:r>
            <a:r>
              <a:rPr lang="en-GB" dirty="0" smtClean="0"/>
              <a:t>has </a:t>
            </a:r>
            <a:r>
              <a:rPr lang="en-GB" dirty="0"/>
              <a:t>happened if you don’t want us to. In some cases, if the photo </a:t>
            </a:r>
            <a:r>
              <a:rPr lang="en-GB" dirty="0" smtClean="0"/>
              <a:t>has </a:t>
            </a:r>
            <a:r>
              <a:rPr lang="en-GB" dirty="0"/>
              <a:t>been posted online, </a:t>
            </a:r>
            <a:r>
              <a:rPr lang="en-GB" dirty="0" err="1"/>
              <a:t>ChildLine</a:t>
            </a:r>
            <a:r>
              <a:rPr lang="en-GB" dirty="0"/>
              <a:t> can try and get it taken down.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9232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Photos of me have been posted on  the internet. What can I do?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you know that an indecent or sexual image </a:t>
            </a:r>
            <a:r>
              <a:rPr lang="en-GB" dirty="0" smtClean="0"/>
              <a:t>of </a:t>
            </a:r>
            <a:r>
              <a:rPr lang="en-GB" dirty="0"/>
              <a:t>you or a friend has been posted on the </a:t>
            </a:r>
            <a:r>
              <a:rPr lang="en-GB" dirty="0" smtClean="0"/>
              <a:t>internet</a:t>
            </a:r>
            <a:r>
              <a:rPr lang="en-GB" dirty="0"/>
              <a:t>, you can contact the website, such </a:t>
            </a:r>
            <a:r>
              <a:rPr lang="en-GB" dirty="0" smtClean="0"/>
              <a:t>as </a:t>
            </a:r>
            <a:r>
              <a:rPr lang="en-GB" dirty="0"/>
              <a:t>Facebook or YouTube, to have it removed. You </a:t>
            </a:r>
            <a:r>
              <a:rPr lang="en-GB" dirty="0" smtClean="0"/>
              <a:t>can </a:t>
            </a:r>
            <a:r>
              <a:rPr lang="en-GB" dirty="0"/>
              <a:t>do this by visiting the help and safety  areas of the website and following their </a:t>
            </a:r>
            <a:r>
              <a:rPr lang="en-GB" dirty="0" smtClean="0"/>
              <a:t>reporting </a:t>
            </a:r>
            <a:r>
              <a:rPr lang="en-GB" dirty="0"/>
              <a:t>links. You can also </a:t>
            </a:r>
            <a:r>
              <a:rPr lang="en-GB" u="sng" dirty="0">
                <a:solidFill>
                  <a:srgbClr val="0000FF"/>
                </a:solidFill>
              </a:rPr>
              <a:t>talk to a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u="sng" dirty="0">
                <a:solidFill>
                  <a:srgbClr val="0000FF"/>
                </a:solidFill>
              </a:rPr>
              <a:t> </a:t>
            </a:r>
            <a:r>
              <a:rPr lang="en-GB" u="sng" dirty="0" smtClean="0">
                <a:solidFill>
                  <a:srgbClr val="0000FF"/>
                </a:solidFill>
              </a:rPr>
              <a:t>counsellor</a:t>
            </a:r>
            <a:r>
              <a:rPr lang="en-GB" dirty="0" smtClean="0"/>
              <a:t> </a:t>
            </a:r>
            <a:r>
              <a:rPr lang="en-GB" dirty="0"/>
              <a:t>to see if they can help take the </a:t>
            </a:r>
            <a:r>
              <a:rPr lang="en-GB" dirty="0" smtClean="0"/>
              <a:t>photo </a:t>
            </a:r>
            <a:r>
              <a:rPr lang="en-GB" dirty="0"/>
              <a:t>down.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4232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Can I ask </a:t>
            </a:r>
            <a:r>
              <a:rPr lang="en-GB" b="1" dirty="0" err="1"/>
              <a:t>ChildLine</a:t>
            </a:r>
            <a:r>
              <a:rPr lang="en-GB" b="1" dirty="0"/>
              <a:t> to get a photo  taken down from the internet?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</a:t>
            </a:r>
            <a:r>
              <a:rPr lang="en-GB" u="sng" dirty="0">
                <a:solidFill>
                  <a:srgbClr val="0000FF"/>
                </a:solidFill>
              </a:rPr>
              <a:t>contact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u="sng" dirty="0">
                <a:solidFill>
                  <a:srgbClr val="0000FF"/>
                </a:solidFill>
              </a:rPr>
              <a:t> free on 0800 1111</a:t>
            </a:r>
            <a:r>
              <a:rPr lang="en-GB" dirty="0"/>
              <a:t> or through </a:t>
            </a:r>
            <a:r>
              <a:rPr lang="en-GB" u="sng" dirty="0" smtClean="0">
                <a:solidFill>
                  <a:srgbClr val="0000FF"/>
                </a:solidFill>
              </a:rPr>
              <a:t>1-2-1 </a:t>
            </a:r>
            <a:r>
              <a:rPr lang="en-GB" u="sng" dirty="0">
                <a:solidFill>
                  <a:srgbClr val="0000FF"/>
                </a:solidFill>
              </a:rPr>
              <a:t>chat online</a:t>
            </a:r>
            <a:r>
              <a:rPr lang="en-GB" dirty="0"/>
              <a:t> for support. For help getting a photograph </a:t>
            </a:r>
            <a:r>
              <a:rPr lang="en-GB" dirty="0" smtClean="0"/>
              <a:t>removed </a:t>
            </a:r>
            <a:r>
              <a:rPr lang="en-GB" dirty="0"/>
              <a:t>from the internet, </a:t>
            </a:r>
            <a:r>
              <a:rPr lang="en-GB" dirty="0" err="1"/>
              <a:t>ChildLine</a:t>
            </a:r>
            <a:r>
              <a:rPr lang="en-GB" dirty="0"/>
              <a:t> can make a report to </a:t>
            </a:r>
            <a:r>
              <a:rPr lang="en-GB" dirty="0" smtClean="0"/>
              <a:t>the </a:t>
            </a:r>
            <a:r>
              <a:rPr lang="en-GB" dirty="0"/>
              <a:t>Internet Watch Foundation (IWF) for you.</a:t>
            </a:r>
          </a:p>
          <a:p>
            <a:r>
              <a:rPr lang="en-GB" dirty="0" err="1"/>
              <a:t>ChildLine</a:t>
            </a:r>
            <a:r>
              <a:rPr lang="en-GB" dirty="0"/>
              <a:t> is a </a:t>
            </a:r>
            <a:r>
              <a:rPr lang="en-GB" u="sng" dirty="0">
                <a:solidFill>
                  <a:srgbClr val="0000FF"/>
                </a:solidFill>
              </a:rPr>
              <a:t>confidential service</a:t>
            </a:r>
            <a:r>
              <a:rPr lang="en-GB" dirty="0"/>
              <a:t>, but for us to make a </a:t>
            </a:r>
            <a:r>
              <a:rPr lang="en-GB" dirty="0" smtClean="0"/>
              <a:t>report </a:t>
            </a:r>
            <a:r>
              <a:rPr lang="en-GB" dirty="0"/>
              <a:t>on your behalf to the IWF we need you to confirm </a:t>
            </a:r>
            <a:r>
              <a:rPr lang="en-GB" dirty="0" smtClean="0"/>
              <a:t>who </a:t>
            </a:r>
            <a:r>
              <a:rPr lang="en-GB" dirty="0"/>
              <a:t>you are and your date of birth. Please speak </a:t>
            </a:r>
            <a:r>
              <a:rPr lang="en-GB" dirty="0" smtClean="0"/>
              <a:t>to a counsellor </a:t>
            </a:r>
            <a:r>
              <a:rPr lang="en-GB" dirty="0"/>
              <a:t>to find out more about what this would  involve.</a:t>
            </a:r>
          </a:p>
          <a:p>
            <a:r>
              <a:rPr lang="en-GB" dirty="0"/>
              <a:t>Unfortunately, there may be situations where the IWF </a:t>
            </a:r>
            <a:r>
              <a:rPr lang="en-GB" dirty="0" smtClean="0"/>
              <a:t>can't </a:t>
            </a:r>
            <a:r>
              <a:rPr lang="en-GB" dirty="0"/>
              <a:t>get a photo removed. You can </a:t>
            </a:r>
            <a:r>
              <a:rPr lang="en-GB" u="sng" dirty="0">
                <a:solidFill>
                  <a:srgbClr val="0000FF"/>
                </a:solidFill>
              </a:rPr>
              <a:t>talk to a counsellor</a:t>
            </a:r>
            <a:r>
              <a:rPr lang="en-GB" dirty="0"/>
              <a:t> </a:t>
            </a:r>
            <a:r>
              <a:rPr lang="en-GB" dirty="0" smtClean="0"/>
              <a:t>more </a:t>
            </a:r>
            <a:r>
              <a:rPr lang="en-GB" dirty="0"/>
              <a:t>about this over the phone but we will try our best to  help you as much as possible.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8030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talk to </a:t>
            </a:r>
            <a:r>
              <a:rPr lang="en-GB" dirty="0" err="1"/>
              <a:t>ChildLine</a:t>
            </a:r>
            <a:r>
              <a:rPr lang="en-GB" dirty="0"/>
              <a:t> about sexting?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Yes. </a:t>
            </a:r>
            <a:r>
              <a:rPr lang="en-GB" dirty="0" err="1"/>
              <a:t>ChildLine</a:t>
            </a:r>
            <a:r>
              <a:rPr lang="en-GB" dirty="0"/>
              <a:t> gives </a:t>
            </a:r>
            <a:r>
              <a:rPr lang="en-GB" u="sng" dirty="0">
                <a:solidFill>
                  <a:srgbClr val="0000FF"/>
                </a:solidFill>
              </a:rPr>
              <a:t>information and advice on a range of issues</a:t>
            </a:r>
            <a:r>
              <a:rPr lang="en-GB" dirty="0"/>
              <a:t> for young people  up to the age of nineteen. Whether you’re </a:t>
            </a:r>
            <a:r>
              <a:rPr lang="en-GB" u="sng" dirty="0">
                <a:solidFill>
                  <a:srgbClr val="0000FF"/>
                </a:solidFill>
              </a:rPr>
              <a:t>worried about sex</a:t>
            </a:r>
            <a:r>
              <a:rPr lang="en-GB" dirty="0"/>
              <a:t>, </a:t>
            </a:r>
            <a:r>
              <a:rPr lang="en-GB" u="sng" dirty="0">
                <a:solidFill>
                  <a:srgbClr val="0000FF"/>
                </a:solidFill>
              </a:rPr>
              <a:t>the way you look</a:t>
            </a:r>
            <a:r>
              <a:rPr lang="en-GB" dirty="0"/>
              <a:t>, </a:t>
            </a:r>
            <a:r>
              <a:rPr lang="en-GB" u="sng" dirty="0" smtClean="0">
                <a:solidFill>
                  <a:srgbClr val="0000FF"/>
                </a:solidFill>
              </a:rPr>
              <a:t>feeling </a:t>
            </a:r>
            <a:r>
              <a:rPr lang="en-GB" u="sng" dirty="0">
                <a:solidFill>
                  <a:srgbClr val="0000FF"/>
                </a:solidFill>
              </a:rPr>
              <a:t>embarrassed</a:t>
            </a:r>
            <a:r>
              <a:rPr lang="en-GB" dirty="0"/>
              <a:t>, </a:t>
            </a:r>
            <a:r>
              <a:rPr lang="en-GB" u="sng" dirty="0">
                <a:solidFill>
                  <a:srgbClr val="0000FF"/>
                </a:solidFill>
              </a:rPr>
              <a:t>bullying</a:t>
            </a:r>
            <a:r>
              <a:rPr lang="en-GB" dirty="0"/>
              <a:t> or </a:t>
            </a:r>
            <a:r>
              <a:rPr lang="en-GB" u="sng" dirty="0">
                <a:solidFill>
                  <a:srgbClr val="0000FF"/>
                </a:solidFill>
              </a:rPr>
              <a:t>relationships</a:t>
            </a:r>
            <a:r>
              <a:rPr lang="en-GB" dirty="0"/>
              <a:t> - </a:t>
            </a:r>
            <a:r>
              <a:rPr lang="en-GB" dirty="0" err="1"/>
              <a:t>ChildLine</a:t>
            </a:r>
            <a:r>
              <a:rPr lang="en-GB" dirty="0"/>
              <a:t> can help.</a:t>
            </a:r>
          </a:p>
          <a:p>
            <a:pPr lvl="1"/>
            <a:r>
              <a:rPr lang="en-GB" dirty="0" smtClean="0"/>
              <a:t>We </a:t>
            </a:r>
            <a:r>
              <a:rPr lang="en-GB" dirty="0"/>
              <a:t>know how sexting can easily happen and the sorts of worries you might have.</a:t>
            </a:r>
          </a:p>
          <a:p>
            <a:pPr lvl="1"/>
            <a:r>
              <a:rPr lang="en-GB" dirty="0"/>
              <a:t>We understand that you might be under a lot of pressure - it’s okay to make  mistakes.</a:t>
            </a:r>
          </a:p>
          <a:p>
            <a:pPr lvl="1"/>
            <a:r>
              <a:rPr lang="en-GB" dirty="0"/>
              <a:t>We’re not here to judge or get you into trouble.</a:t>
            </a:r>
          </a:p>
          <a:p>
            <a:pPr lvl="1"/>
            <a:r>
              <a:rPr lang="en-GB" dirty="0"/>
              <a:t>We won’t tell anybody else what has happened.</a:t>
            </a:r>
          </a:p>
          <a:p>
            <a:pPr lvl="1"/>
            <a:r>
              <a:rPr lang="en-GB" dirty="0"/>
              <a:t>We’re not easily shocked by what you tell us.</a:t>
            </a:r>
          </a:p>
          <a:p>
            <a:pPr lvl="1"/>
            <a:r>
              <a:rPr lang="en-GB" dirty="0"/>
              <a:t>You don’t have to go into detail if you don’t want to.</a:t>
            </a:r>
          </a:p>
          <a:p>
            <a:pPr lvl="1"/>
            <a:r>
              <a:rPr lang="en-GB" dirty="0"/>
              <a:t>We will listen and support you in making the situation better.</a:t>
            </a:r>
          </a:p>
          <a:p>
            <a:r>
              <a:rPr lang="en-GB" dirty="0"/>
              <a:t>Sometimes, it helps to get a fresh perspective on things - we might suggest things  that you haven’t thought of before and can help to get images taken down. If  something’s on your mind, don’t bottle it up – it helps to talk</a:t>
            </a:r>
          </a:p>
          <a:p>
            <a:r>
              <a:rPr lang="en-GB" dirty="0" smtClean="0"/>
              <a:t> </a:t>
            </a:r>
            <a:r>
              <a:rPr lang="en-GB" u="sng" dirty="0" smtClean="0">
                <a:solidFill>
                  <a:srgbClr val="0000FF"/>
                </a:solidFill>
              </a:rPr>
              <a:t>Call </a:t>
            </a:r>
            <a:r>
              <a:rPr lang="en-GB" u="sng" dirty="0" err="1">
                <a:solidFill>
                  <a:srgbClr val="0000FF"/>
                </a:solidFill>
              </a:rPr>
              <a:t>ChildLine</a:t>
            </a:r>
            <a:r>
              <a:rPr lang="en-GB" u="sng" dirty="0">
                <a:solidFill>
                  <a:srgbClr val="0000FF"/>
                </a:solidFill>
              </a:rPr>
              <a:t> free on 0800 1111</a:t>
            </a:r>
            <a:r>
              <a:rPr lang="en-GB" dirty="0"/>
              <a:t> or </a:t>
            </a:r>
            <a:r>
              <a:rPr lang="en-GB" u="sng" dirty="0">
                <a:solidFill>
                  <a:srgbClr val="0000FF"/>
                </a:solidFill>
              </a:rPr>
              <a:t>have a 1-2-1 chat online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3793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Consequences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out how the things you post online can tell  someone a lot about you.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1nBxKFnnZLc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78264" y="2226252"/>
            <a:ext cx="6830292" cy="384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575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Block Online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you block somebody online, it stops them </a:t>
            </a:r>
            <a:r>
              <a:rPr lang="en-GB" dirty="0" smtClean="0"/>
              <a:t>from </a:t>
            </a:r>
            <a:r>
              <a:rPr lang="en-GB" dirty="0"/>
              <a:t>being able to contact you. You will </a:t>
            </a:r>
            <a:r>
              <a:rPr lang="en-GB" dirty="0" smtClean="0"/>
              <a:t>no </a:t>
            </a:r>
            <a:r>
              <a:rPr lang="en-GB" dirty="0"/>
              <a:t>longer see messages from them and can stop </a:t>
            </a:r>
            <a:r>
              <a:rPr lang="en-GB" dirty="0" smtClean="0"/>
              <a:t>somebody </a:t>
            </a:r>
            <a:r>
              <a:rPr lang="en-GB" dirty="0"/>
              <a:t>harassing you for images or </a:t>
            </a:r>
            <a:r>
              <a:rPr lang="en-GB" u="sng" dirty="0">
                <a:solidFill>
                  <a:srgbClr val="0000FF"/>
                </a:solidFill>
              </a:rPr>
              <a:t>bullying </a:t>
            </a:r>
            <a:r>
              <a:rPr lang="en-GB" u="sng" dirty="0" smtClean="0">
                <a:solidFill>
                  <a:srgbClr val="0000FF"/>
                </a:solidFill>
              </a:rPr>
              <a:t>you </a:t>
            </a:r>
            <a:r>
              <a:rPr lang="en-GB" u="sng" dirty="0">
                <a:solidFill>
                  <a:srgbClr val="0000FF"/>
                </a:solidFill>
              </a:rPr>
              <a:t>online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931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How do I block somebody from calling  or texting me?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 text messages and calls it can be a bit harder to </a:t>
            </a:r>
            <a:r>
              <a:rPr lang="en-GB" dirty="0" smtClean="0"/>
              <a:t>block </a:t>
            </a:r>
            <a:r>
              <a:rPr lang="en-GB" dirty="0"/>
              <a:t>someone. This means you should always be </a:t>
            </a:r>
            <a:r>
              <a:rPr lang="en-GB" dirty="0" smtClean="0"/>
              <a:t>careful </a:t>
            </a:r>
            <a:r>
              <a:rPr lang="en-GB" dirty="0"/>
              <a:t>about giving people your phone number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You can block a particular number from contacting you </a:t>
            </a:r>
            <a:r>
              <a:rPr lang="en-GB" dirty="0" smtClean="0"/>
              <a:t>on </a:t>
            </a:r>
            <a:r>
              <a:rPr lang="en-GB" dirty="0"/>
              <a:t>some mobiles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BBM and most messenger apps let you un-invite or </a:t>
            </a:r>
            <a:r>
              <a:rPr lang="en-GB" dirty="0" smtClean="0"/>
              <a:t>block </a:t>
            </a:r>
            <a:r>
              <a:rPr lang="en-GB" dirty="0"/>
              <a:t>users. Check your phone user guide to see if </a:t>
            </a:r>
            <a:r>
              <a:rPr lang="en-GB" dirty="0" smtClean="0"/>
              <a:t>yours </a:t>
            </a:r>
            <a:r>
              <a:rPr lang="en-GB" dirty="0"/>
              <a:t>can. If it gets too much, getting your phone  number changed or buying a new SIM card is another </a:t>
            </a:r>
            <a:r>
              <a:rPr lang="en-GB" dirty="0" smtClean="0"/>
              <a:t>option</a:t>
            </a:r>
            <a:r>
              <a:rPr lang="en-GB" dirty="0"/>
              <a:t>. A parent or carer could help you with this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779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Snapchat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Minimum age 13 - </a:t>
            </a:r>
            <a:r>
              <a:rPr lang="en-GB" dirty="0" err="1"/>
              <a:t>Snapkidz</a:t>
            </a:r>
            <a:r>
              <a:rPr lang="en-GB" dirty="0"/>
              <a:t> is available to those under 13</a:t>
            </a:r>
          </a:p>
          <a:p>
            <a:r>
              <a:rPr lang="en-GB" dirty="0"/>
              <a:t>Be in control and manage your settings.</a:t>
            </a:r>
          </a:p>
          <a:p>
            <a:r>
              <a:rPr lang="en-GB" dirty="0"/>
              <a:t>Use the default settings to </a:t>
            </a:r>
            <a:r>
              <a:rPr lang="en-GB" b="1" dirty="0"/>
              <a:t>only accept incoming media from ‘My</a:t>
            </a:r>
          </a:p>
          <a:p>
            <a:r>
              <a:rPr lang="en-GB" b="1" dirty="0"/>
              <a:t>Friends’</a:t>
            </a:r>
          </a:p>
          <a:p>
            <a:r>
              <a:rPr lang="en-GB" dirty="0"/>
              <a:t>How? - Tap ghost icon to access your profile. You can block users  unwanted users from here!</a:t>
            </a:r>
          </a:p>
          <a:p>
            <a:r>
              <a:rPr lang="en-GB" dirty="0"/>
              <a:t>Delete your account if it isn’t for you –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accounts.snapchatcom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/>
              <a:t>Did you know Parents can request to delete your account if  concerned</a:t>
            </a:r>
          </a:p>
          <a:p>
            <a:r>
              <a:rPr lang="en-GB" dirty="0"/>
              <a:t>Be careful with screen capture! Can be illegal</a:t>
            </a:r>
          </a:p>
          <a:p>
            <a:r>
              <a:rPr lang="en-GB" dirty="0"/>
              <a:t>Don’t screen capture without permission</a:t>
            </a:r>
          </a:p>
          <a:p>
            <a:r>
              <a:rPr lang="en-GB" dirty="0"/>
              <a:t>Via snapchat ‘support’ you can flag underage users</a:t>
            </a:r>
          </a:p>
          <a:p>
            <a:r>
              <a:rPr lang="en-GB" dirty="0"/>
              <a:t>Protect passwords – visit passwords.connectsafely.org</a:t>
            </a:r>
          </a:p>
          <a:p>
            <a:r>
              <a:rPr lang="en-GB" dirty="0"/>
              <a:t>Report abuse – </a:t>
            </a:r>
            <a:r>
              <a:rPr lang="en-GB" dirty="0" smtClean="0">
                <a:hlinkClick r:id="rId3"/>
              </a:rPr>
              <a:t>snapchat@snapchat.com</a:t>
            </a:r>
            <a:r>
              <a:rPr lang="en-GB" dirty="0" smtClean="0"/>
              <a:t> or snapchat.com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605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Instagram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Know the age guidelines </a:t>
            </a:r>
            <a:r>
              <a:rPr lang="en-GB" dirty="0"/>
              <a:t>- Please keep in mind that Instagram is for people </a:t>
            </a:r>
            <a:r>
              <a:rPr lang="en-GB" dirty="0" smtClean="0"/>
              <a:t>over </a:t>
            </a:r>
            <a:r>
              <a:rPr lang="en-GB" dirty="0"/>
              <a:t>the age of 13.</a:t>
            </a:r>
          </a:p>
          <a:p>
            <a:r>
              <a:rPr lang="en-GB" dirty="0"/>
              <a:t>Report problematic content - You can report directly from Instagram app, </a:t>
            </a:r>
            <a:r>
              <a:rPr lang="en-GB" dirty="0" smtClean="0"/>
              <a:t>with </a:t>
            </a:r>
            <a:r>
              <a:rPr lang="en-GB" dirty="0"/>
              <a:t>the built-in flagging feature.</a:t>
            </a:r>
          </a:p>
          <a:p>
            <a:r>
              <a:rPr lang="en-GB" b="1" dirty="0"/>
              <a:t>Share with specific people </a:t>
            </a:r>
            <a:r>
              <a:rPr lang="en-GB" dirty="0" smtClean="0"/>
              <a:t>- By </a:t>
            </a:r>
            <a:r>
              <a:rPr lang="en-GB" dirty="0"/>
              <a:t>selecting the Instagram Direct icon from  top right corner of the application, you can choose to share with only a </a:t>
            </a:r>
            <a:r>
              <a:rPr lang="en-GB" dirty="0" smtClean="0"/>
              <a:t>few </a:t>
            </a:r>
            <a:r>
              <a:rPr lang="en-GB" dirty="0"/>
              <a:t>people (up to a maximum of 15) rather than all of your followers.</a:t>
            </a:r>
          </a:p>
          <a:p>
            <a:r>
              <a:rPr lang="en-GB" b="1" dirty="0"/>
              <a:t>Make your posts private </a:t>
            </a:r>
            <a:r>
              <a:rPr lang="en-GB" dirty="0"/>
              <a:t>- When you make your posts private, anyone who  wants to see your photos or videos, followers, or following lists will have </a:t>
            </a:r>
            <a:r>
              <a:rPr lang="en-GB" dirty="0" smtClean="0"/>
              <a:t>to </a:t>
            </a:r>
            <a:r>
              <a:rPr lang="en-GB" dirty="0"/>
              <a:t>send you a follow request for you to approve or ignore.</a:t>
            </a:r>
          </a:p>
          <a:p>
            <a:r>
              <a:rPr lang="en-GB" b="1" dirty="0"/>
              <a:t>Decide whether you want to use your ‘Photo Map’ </a:t>
            </a:r>
            <a:r>
              <a:rPr lang="en-GB" dirty="0"/>
              <a:t>- Adding location </a:t>
            </a:r>
            <a:r>
              <a:rPr lang="en-GB" dirty="0" smtClean="0"/>
              <a:t>to </a:t>
            </a:r>
            <a:r>
              <a:rPr lang="en-GB" dirty="0"/>
              <a:t>photos, also known as ‘Photo Map’ feature, is turned off for all photos. </a:t>
            </a:r>
            <a:r>
              <a:rPr lang="en-GB" dirty="0" smtClean="0"/>
              <a:t>This </a:t>
            </a:r>
            <a:r>
              <a:rPr lang="en-GB" dirty="0"/>
              <a:t>means that photos won’t appear on a person’s Photo Map without their  permission.</a:t>
            </a:r>
          </a:p>
          <a:p>
            <a:r>
              <a:rPr lang="en-GB" b="1" dirty="0"/>
              <a:t>Block if necessary </a:t>
            </a:r>
            <a:r>
              <a:rPr lang="en-GB" dirty="0"/>
              <a:t>- When people use the blocking feature, people who </a:t>
            </a:r>
            <a:r>
              <a:rPr lang="en-GB" dirty="0" smtClean="0"/>
              <a:t>are </a:t>
            </a:r>
            <a:r>
              <a:rPr lang="en-GB" dirty="0"/>
              <a:t>blocked cannot view your posts or search for your Instagram account.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help.instagram.com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2618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Twitter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Lock your account</a:t>
            </a:r>
            <a:r>
              <a:rPr lang="en-GB" dirty="0"/>
              <a:t> to prevent people from following  you automatically. This means your tweets are not  public and are not searchable.</a:t>
            </a:r>
          </a:p>
          <a:p>
            <a:r>
              <a:rPr lang="en-GB" dirty="0"/>
              <a:t>Never post any personal information; remember it’s a  public place!</a:t>
            </a:r>
          </a:p>
          <a:p>
            <a:r>
              <a:rPr lang="en-GB" dirty="0"/>
              <a:t>Never post anything that you would find upsetting</a:t>
            </a:r>
          </a:p>
          <a:p>
            <a:r>
              <a:rPr lang="en-GB" dirty="0"/>
              <a:t>If you find anything upsetting, don’t reply, tell an adult  you trust</a:t>
            </a:r>
          </a:p>
          <a:p>
            <a:r>
              <a:rPr lang="en-GB" dirty="0"/>
              <a:t>Be careful who you talk to, not everybody is who they  say they are</a:t>
            </a:r>
          </a:p>
          <a:p>
            <a:r>
              <a:rPr lang="en-GB" dirty="0"/>
              <a:t>If somebody asks you to meet them in the real world,  tell your parents or an adult you trust</a:t>
            </a:r>
          </a:p>
          <a:p>
            <a:r>
              <a:rPr lang="en-GB" b="1" dirty="0"/>
              <a:t>Block, ignore and protect passwords</a:t>
            </a:r>
            <a:r>
              <a:rPr lang="en-GB" b="1" dirty="0" smtClean="0"/>
              <a:t>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20759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Facebook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</a:t>
            </a:r>
            <a:r>
              <a:rPr lang="en-GB" dirty="0"/>
              <a:t>share your password with anyone.</a:t>
            </a:r>
          </a:p>
          <a:p>
            <a:r>
              <a:rPr lang="en-GB" dirty="0" smtClean="0"/>
              <a:t>Only </a:t>
            </a:r>
            <a:r>
              <a:rPr lang="en-GB" dirty="0"/>
              <a:t>accept friend requests from people you know.</a:t>
            </a:r>
          </a:p>
          <a:p>
            <a:r>
              <a:rPr lang="en-GB" dirty="0" smtClean="0"/>
              <a:t>Don’t </a:t>
            </a:r>
            <a:r>
              <a:rPr lang="en-GB" dirty="0"/>
              <a:t>post anything you wouldn’t want your parents,  teachers or employer to see.</a:t>
            </a:r>
          </a:p>
          <a:p>
            <a:r>
              <a:rPr lang="en-GB" dirty="0" smtClean="0"/>
              <a:t>Be </a:t>
            </a:r>
            <a:r>
              <a:rPr lang="en-GB" dirty="0"/>
              <a:t>authentic.</a:t>
            </a:r>
          </a:p>
          <a:p>
            <a:r>
              <a:rPr lang="en-GB" b="1" dirty="0" smtClean="0"/>
              <a:t>Learn </a:t>
            </a:r>
            <a:r>
              <a:rPr lang="en-GB" b="1" dirty="0"/>
              <a:t>about privacy settings, and review them </a:t>
            </a:r>
            <a:r>
              <a:rPr lang="en-GB" b="1" dirty="0" smtClean="0"/>
              <a:t>often</a:t>
            </a:r>
            <a:r>
              <a:rPr lang="en-GB" dirty="0"/>
              <a:t>.</a:t>
            </a:r>
          </a:p>
          <a:p>
            <a:r>
              <a:rPr lang="en-GB" dirty="0">
                <a:hlinkClick r:id="rId2"/>
              </a:rPr>
              <a:t>https://www.facebook.com/safety/groups/teens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1497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Advice on ‘Sexting’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If a sexting photo arrives on your phone, first, do not  send it to anyone else (that’s not only a violation of </a:t>
            </a:r>
            <a:r>
              <a:rPr lang="en-GB" dirty="0" smtClean="0"/>
              <a:t>trust</a:t>
            </a:r>
            <a:r>
              <a:rPr lang="en-GB" dirty="0"/>
              <a:t>, but could be considered distribution of child  pornography). Delete the photo(s). If it would help –</a:t>
            </a:r>
          </a:p>
          <a:p>
            <a:r>
              <a:rPr lang="en-GB" dirty="0"/>
              <a:t>especially if you’re being victimized – talk with a parent </a:t>
            </a:r>
            <a:r>
              <a:rPr lang="en-GB" dirty="0" smtClean="0"/>
              <a:t>or </a:t>
            </a:r>
            <a:r>
              <a:rPr lang="en-GB" dirty="0"/>
              <a:t>trusted adult. Tell them the full story so they </a:t>
            </a:r>
            <a:r>
              <a:rPr lang="en-GB" dirty="0" smtClean="0"/>
              <a:t>can </a:t>
            </a:r>
            <a:r>
              <a:rPr lang="en-GB" dirty="0"/>
              <a:t>figure out how to support you. Ask them to keep </a:t>
            </a:r>
            <a:r>
              <a:rPr lang="en-GB" dirty="0" smtClean="0"/>
              <a:t>you </a:t>
            </a:r>
            <a:r>
              <a:rPr lang="en-GB" dirty="0"/>
              <a:t>involved.</a:t>
            </a:r>
          </a:p>
          <a:p>
            <a:r>
              <a:rPr lang="en-GB" dirty="0"/>
              <a:t>If the picture is from a friend or someone you know, </a:t>
            </a:r>
            <a:r>
              <a:rPr lang="en-GB" dirty="0" smtClean="0"/>
              <a:t>then </a:t>
            </a:r>
            <a:r>
              <a:rPr lang="en-GB" dirty="0"/>
              <a:t>someone needs to talk to that friend so he or she </a:t>
            </a:r>
            <a:r>
              <a:rPr lang="en-GB" dirty="0" smtClean="0"/>
              <a:t>is </a:t>
            </a:r>
            <a:r>
              <a:rPr lang="en-GB" dirty="0"/>
              <a:t>aware of possible harmful consequences. Get the </a:t>
            </a:r>
            <a:r>
              <a:rPr lang="en-GB" dirty="0" smtClean="0"/>
              <a:t>friend </a:t>
            </a:r>
            <a:r>
              <a:rPr lang="en-GB" dirty="0"/>
              <a:t>to delete the photo(s).</a:t>
            </a:r>
          </a:p>
          <a:p>
            <a:r>
              <a:rPr lang="en-GB" dirty="0"/>
              <a:t>If the photos keep coming, you and a parent might have </a:t>
            </a:r>
            <a:r>
              <a:rPr lang="en-GB" dirty="0" smtClean="0"/>
              <a:t>to </a:t>
            </a:r>
            <a:r>
              <a:rPr lang="en-GB" dirty="0"/>
              <a:t>speak with your friend’s parents, an attorney, or </a:t>
            </a:r>
            <a:r>
              <a:rPr lang="en-GB" dirty="0" smtClean="0"/>
              <a:t>school </a:t>
            </a:r>
            <a:r>
              <a:rPr lang="en-GB" dirty="0"/>
              <a:t>authorities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3495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LS PP option v2 (2020)" id="{32DFBE48-0294-4695-9E61-00D4C7345550}" vid="{F728D50D-2B6C-4BEB-A61B-D5C2AC6377F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Exposed Presentation</Template>
  <TotalTime>107</TotalTime>
  <Words>3077</Words>
  <Application>Microsoft Office PowerPoint</Application>
  <PresentationFormat>Widescreen</PresentationFormat>
  <Paragraphs>149</Paragraphs>
  <Slides>24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Exposed</vt:lpstr>
      <vt:lpstr>What is sexting?</vt:lpstr>
      <vt:lpstr>Sexting can happen for lots of  reasons. You might:</vt:lpstr>
      <vt:lpstr>Before you send a photo, think about:</vt:lpstr>
      <vt:lpstr>Someone keeps asking me for photos. What should I do?</vt:lpstr>
      <vt:lpstr>They keep saying that I "promised"  them to send images.</vt:lpstr>
      <vt:lpstr>I’ve been sent a rude photo. What do  I do?</vt:lpstr>
      <vt:lpstr>An adult has sent me a sexual  message. What should I do?</vt:lpstr>
      <vt:lpstr>Someone is threatening to share  photos of me and using blackmail</vt:lpstr>
      <vt:lpstr>Sexting against the law?</vt:lpstr>
      <vt:lpstr>Will ChildLine get me into trouble?</vt:lpstr>
      <vt:lpstr>I’ve sent a photo to someone and I  wish I hadn’t, what can I do?</vt:lpstr>
      <vt:lpstr>A picture of me is going around  school. What do I do?</vt:lpstr>
      <vt:lpstr>Photos of me have been posted on  the internet. What can I do?</vt:lpstr>
      <vt:lpstr>Can I ask ChildLine to get a photo  taken down from the internet?</vt:lpstr>
      <vt:lpstr>Can I talk to ChildLine about sexting?</vt:lpstr>
      <vt:lpstr>Consequences</vt:lpstr>
      <vt:lpstr>Block Online</vt:lpstr>
      <vt:lpstr>How do I block somebody from calling  or texting me?</vt:lpstr>
      <vt:lpstr>Snapchat</vt:lpstr>
      <vt:lpstr>Instagram</vt:lpstr>
      <vt:lpstr>Twitter</vt:lpstr>
      <vt:lpstr>Facebook</vt:lpstr>
      <vt:lpstr>Advice on ‘Sexting’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Exposed</dc:title>
  <dc:creator>Katie Tomlinson</dc:creator>
  <cp:lastModifiedBy>Katie Tomlinson</cp:lastModifiedBy>
  <cp:revision>49</cp:revision>
  <dcterms:created xsi:type="dcterms:W3CDTF">2021-02-04T10:50:47Z</dcterms:created>
  <dcterms:modified xsi:type="dcterms:W3CDTF">2021-02-04T12:38:29Z</dcterms:modified>
</cp:coreProperties>
</file>